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5" r:id="rId5"/>
    <p:sldId id="259" r:id="rId6"/>
    <p:sldId id="260" r:id="rId7"/>
    <p:sldId id="267" r:id="rId8"/>
    <p:sldId id="261" r:id="rId9"/>
    <p:sldId id="262" r:id="rId10"/>
    <p:sldId id="263" r:id="rId11"/>
    <p:sldId id="264" r:id="rId12"/>
    <p:sldId id="266" r:id="rId13"/>
  </p:sldIdLst>
  <p:sldSz cx="14630400" cy="8229600"/>
  <p:notesSz cx="8229600" cy="14630400"/>
  <p:embeddedFontLst>
    <p:embeddedFont>
      <p:font typeface="Gelasio" panose="020B0604020202020204" charset="0"/>
      <p:regular r:id="rId15"/>
    </p:embeddedFont>
    <p:embeddedFont>
      <p:font typeface="Lato" panose="020F0502020204030203" pitchFamily="34" charset="0"/>
      <p:regular r:id="rId16"/>
      <p:bold r:id="rId17"/>
    </p:embeddedFont>
    <p:embeddedFont>
      <p:font typeface="Lato Bold" panose="020F0502020204030203" pitchFamily="34" charset="0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83" autoAdjust="0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9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3767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Queue Flow: Smart Cafeteria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Streamlining cafeteria efficiency with pre-ordering, queue tracking, and peak-hour prediction. Presented by LOGIC Legends. Revolutionizing the cafeteria experience for staff and management.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280190" y="5450087"/>
            <a:ext cx="184820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- By Logic Legends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Benefits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197418" y="29522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Reduced Wait Times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42692"/>
            <a:ext cx="42388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Decrease average wait times by up to 50%.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362" y="3665458"/>
            <a:ext cx="318968" cy="3986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7628" y="29522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Enhanced Experience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97628" y="3442692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Increase user satisfaction.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6713" y="3665458"/>
            <a:ext cx="318968" cy="3986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97628" y="54048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Optimized Staffing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597628" y="5895261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Improve staff efficiency by 20%.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6713" y="5327809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197418" y="52233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Food Waste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713809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Reduce food waste by 15% with better forecasting.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4362" y="5327809"/>
            <a:ext cx="318968" cy="39862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81276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Implementation and Integration</a:t>
            </a:r>
            <a:endParaRPr lang="en-US" sz="44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6BBFF2-A978-57F8-7C0F-289F8F0CC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008" y="380479"/>
            <a:ext cx="10450383" cy="746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88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3635" y="748070"/>
            <a:ext cx="5265896" cy="658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Cafeteria Pain Points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23635" y="1959054"/>
            <a:ext cx="473869" cy="473869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08125" y="1959054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Long Wait Times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908125" y="2414349"/>
            <a:ext cx="6985040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Average lunch line wait is 15-20 minutes. This greatly reduces employee break time.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6223635" y="3535799"/>
            <a:ext cx="473869" cy="473869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908125" y="3535799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Inefficient Staffing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6908125" y="3991094"/>
            <a:ext cx="6985040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Overstaffing during slow times, understaffing during peak hours causes bottlenecks.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23635" y="5112544"/>
            <a:ext cx="473869" cy="473869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908125" y="5112544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Food Waste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908125" y="5567839"/>
            <a:ext cx="6985040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Inaccurate forecasting of demand leads to excess food preparation and disposal.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223635" y="6689288"/>
            <a:ext cx="473869" cy="473869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908125" y="6689288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Lack of Transparency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6908125" y="7144583"/>
            <a:ext cx="6985040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 visibility into queue length or order status causing user frustration.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28869"/>
            <a:ext cx="61100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Introducing Queue Flow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77810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712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Integrated System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202662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 integrated cafeteria system leveraging pre-ordering and real-time queue tracking.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477810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712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Aims to Reduce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202662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Aims to reduce wait times, optimize staffing, minimize food waste and enhance the experience.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34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Seamless Integration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84037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Integrates seamlessly with existing cafeteria infrastructure. Easy installation.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4D38C7-8803-F6C2-2035-CB8F963D2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771" y="351900"/>
            <a:ext cx="10440857" cy="75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40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3281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136" y="3090029"/>
            <a:ext cx="5065633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Pre-Ordering System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26087" y="422957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Browse Menu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026087" y="4667607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Users browse the menu via mobile app or web portal.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26087" y="544532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Customize Orders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026087" y="5883354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Customize orders and schedule pick-up times.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26087" y="6661071"/>
            <a:ext cx="2535793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Seamless Transactions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026087" y="7099102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Integration with payment gateways for seamless transactions.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25792"/>
            <a:ext cx="67378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Queue Tracking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57473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368522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Queue Length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3574733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912304" y="4368522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Estimated Wait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3574733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44538" y="4368522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Order Status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6280190" y="497800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Displays queue length, estimated wait times, and order status on digital screens. A color-coded system (Green, Yellow, Red) indicates queue status.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8CA975-50F4-E8F5-8BFD-A3C47106A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245" y="123268"/>
            <a:ext cx="10459910" cy="798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77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12325"/>
            <a:ext cx="85382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AI-Powered Peak Hour Prediction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88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Machine Learning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69224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Uses machine learning to forecast peak hours.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88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Analysis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69224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Based on historical data, events, and other factors.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88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Proactive Staffing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6922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Enables proactive staffing adjustments.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45425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Algorithms trained on data from similar environments achieve 92% accuracy in predicting peaks.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User Journey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167" y="3076337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849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Pre-Order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4328" y="3339465"/>
            <a:ext cx="399145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User pre-orders via the Queue Flow app.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CECEC9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089" y="4496633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Queue Updates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4759762"/>
            <a:ext cx="42070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System assigns a pick-up time and updates.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CECEC9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011" y="5916930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Notification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6180058"/>
            <a:ext cx="39209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User receives a notification when ready.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352</Words>
  <Application>Microsoft Office PowerPoint</Application>
  <PresentationFormat>Custom</PresentationFormat>
  <Paragraphs>65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Lato Bold</vt:lpstr>
      <vt:lpstr>Gelasio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Atharva pal</cp:lastModifiedBy>
  <cp:revision>2</cp:revision>
  <dcterms:created xsi:type="dcterms:W3CDTF">2025-03-29T04:14:01Z</dcterms:created>
  <dcterms:modified xsi:type="dcterms:W3CDTF">2025-03-29T04:22:14Z</dcterms:modified>
</cp:coreProperties>
</file>